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154E81-5213-45A8-9C34-6B5EE87EA3C6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EB486E-AF79-4065-8364-6F7C79E06C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2">
                    <a:lumMod val="50000"/>
                  </a:schemeClr>
                </a:solidFill>
              </a:rPr>
              <a:t>Presented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pl-PL" dirty="0" err="1" smtClean="0">
                <a:solidFill>
                  <a:schemeClr val="tx2">
                    <a:lumMod val="50000"/>
                  </a:schemeClr>
                </a:solidFill>
              </a:rPr>
              <a:t>poem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 (song)</a:t>
            </a:r>
          </a:p>
          <a:p>
            <a:r>
              <a:rPr lang="pl-PL" sz="4400" b="1" dirty="0" smtClean="0">
                <a:solidFill>
                  <a:srgbClr val="002060"/>
                </a:solidFill>
              </a:rPr>
              <a:t>„</a:t>
            </a:r>
            <a:r>
              <a:rPr lang="pl-PL" sz="4400" b="1" dirty="0" err="1" smtClean="0">
                <a:solidFill>
                  <a:srgbClr val="002060"/>
                </a:solidFill>
              </a:rPr>
              <a:t>About</a:t>
            </a:r>
            <a:r>
              <a:rPr lang="pl-PL" sz="4400" b="1" dirty="0" smtClean="0">
                <a:solidFill>
                  <a:srgbClr val="002060"/>
                </a:solidFill>
              </a:rPr>
              <a:t> </a:t>
            </a:r>
            <a:r>
              <a:rPr lang="pl-PL" sz="4400" b="1" dirty="0" err="1" smtClean="0">
                <a:solidFill>
                  <a:srgbClr val="002060"/>
                </a:solidFill>
              </a:rPr>
              <a:t>little</a:t>
            </a:r>
            <a:r>
              <a:rPr lang="pl-PL" sz="4400" b="1" dirty="0" smtClean="0">
                <a:solidFill>
                  <a:srgbClr val="002060"/>
                </a:solidFill>
              </a:rPr>
              <a:t> </a:t>
            </a:r>
            <a:r>
              <a:rPr lang="pl-PL" sz="4400" b="1" dirty="0" err="1" smtClean="0">
                <a:solidFill>
                  <a:srgbClr val="002060"/>
                </a:solidFill>
              </a:rPr>
              <a:t>cat</a:t>
            </a:r>
            <a:r>
              <a:rPr lang="pl-PL" sz="4400" b="1" dirty="0" smtClean="0">
                <a:solidFill>
                  <a:srgbClr val="002060"/>
                </a:solidFill>
              </a:rPr>
              <a:t>”</a:t>
            </a:r>
            <a:endParaRPr lang="pl-PL" sz="4400" b="1" dirty="0">
              <a:solidFill>
                <a:srgbClr val="00206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Kangaroos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from</a:t>
            </a:r>
            <a:r>
              <a:rPr lang="pl-PL" b="1" dirty="0" smtClean="0">
                <a:solidFill>
                  <a:srgbClr val="FF0000"/>
                </a:solidFill>
              </a:rPr>
              <a:t> Poznań (Poland)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a kitten rear reversed.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DSCF56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196840" cy="4392488"/>
          </a:xfrm>
        </p:spPr>
      </p:pic>
      <p:pic>
        <p:nvPicPr>
          <p:cNvPr id="8" name="Symbol zastępczy zawartości 7" descr="DSCF56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93237" y="1951579"/>
            <a:ext cx="4886489" cy="3664867"/>
          </a:xfrm>
        </p:spPr>
      </p:pic>
      <p:pic>
        <p:nvPicPr>
          <p:cNvPr id="2050" name="Picture 2" descr="C:\Users\Justyna\AppData\Local\Microsoft\Windows\Temporary Internet Files\Content.IE5\WZX473WO\MC90042603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0"/>
            <a:ext cx="2230081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comes so softly</a:t>
            </a:r>
          </a:p>
          <a:p>
            <a:pPr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that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 one hears him</a:t>
            </a:r>
          </a:p>
          <a:p>
            <a:pPr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so mice are very</a:t>
            </a:r>
          </a:p>
          <a:p>
            <a:pPr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afraid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of him.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Small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circle, big circle</a:t>
            </a:r>
          </a:p>
          <a:p>
            <a:pPr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ear and  the second ,</a:t>
            </a:r>
          </a:p>
          <a:p>
            <a:pPr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three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whiskers on the one hand,</a:t>
            </a:r>
          </a:p>
          <a:p>
            <a:pPr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three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whiskers, on the other hand,</a:t>
            </a:r>
          </a:p>
          <a:p>
            <a:pPr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curled tail,</a:t>
            </a:r>
          </a:p>
          <a:p>
            <a:pPr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 kitten rear reversed.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About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little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cat</a:t>
            </a:r>
            <a:r>
              <a:rPr lang="pl-PL" dirty="0" err="1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8000" dirty="0" err="1" smtClean="0">
                <a:solidFill>
                  <a:schemeClr val="accent5">
                    <a:lumMod val="75000"/>
                  </a:schemeClr>
                </a:solidFill>
              </a:rPr>
              <a:t>Bye</a:t>
            </a:r>
            <a:r>
              <a:rPr lang="pl-PL" sz="8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pl-PL" sz="8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bye</a:t>
            </a:r>
            <a:r>
              <a:rPr lang="pl-PL" sz="8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8000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!</a:t>
            </a:r>
          </a:p>
          <a:p>
            <a:pPr>
              <a:buNone/>
            </a:pPr>
            <a:endParaRPr lang="pl-PL" sz="8000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pl-PL" sz="8000" dirty="0" err="1" smtClean="0">
                <a:solidFill>
                  <a:srgbClr val="92D050"/>
                </a:solidFill>
                <a:sym typeface="Wingdings" pitchFamily="2" charset="2"/>
              </a:rPr>
              <a:t>See</a:t>
            </a:r>
            <a:r>
              <a:rPr lang="pl-PL" sz="8000" dirty="0" smtClean="0">
                <a:sym typeface="Wingdings" pitchFamily="2" charset="2"/>
              </a:rPr>
              <a:t> </a:t>
            </a:r>
            <a:r>
              <a:rPr lang="pl-PL" sz="8000" dirty="0" err="1" smtClean="0">
                <a:solidFill>
                  <a:srgbClr val="0070C0"/>
                </a:solidFill>
                <a:sym typeface="Wingdings" pitchFamily="2" charset="2"/>
              </a:rPr>
              <a:t>you</a:t>
            </a:r>
            <a:r>
              <a:rPr lang="pl-PL" sz="8000" dirty="0" smtClean="0">
                <a:sym typeface="Wingdings" pitchFamily="2" charset="2"/>
              </a:rPr>
              <a:t> </a:t>
            </a:r>
            <a:r>
              <a:rPr lang="pl-PL" sz="8000" dirty="0" err="1" smtClean="0">
                <a:solidFill>
                  <a:srgbClr val="FFC000"/>
                </a:solidFill>
                <a:sym typeface="Wingdings" pitchFamily="2" charset="2"/>
              </a:rPr>
              <a:t>later</a:t>
            </a:r>
            <a:r>
              <a:rPr lang="pl-PL" sz="8000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l-PL" sz="80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sz="8000" dirty="0">
              <a:solidFill>
                <a:srgbClr val="FF000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2275" y="160206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pl-PL" sz="3200" dirty="0" smtClean="0"/>
              <a:t>   </a:t>
            </a:r>
          </a:p>
          <a:p>
            <a:pPr>
              <a:buNone/>
            </a:pPr>
            <a:r>
              <a:rPr lang="pl-PL" sz="3200" dirty="0" smtClean="0"/>
              <a:t> </a:t>
            </a:r>
            <a:r>
              <a:rPr lang="pl-PL" sz="3200" dirty="0" smtClean="0"/>
              <a:t>  </a:t>
            </a:r>
            <a:r>
              <a:rPr lang="en-US" sz="3200" dirty="0" smtClean="0"/>
              <a:t>He </a:t>
            </a:r>
            <a:r>
              <a:rPr lang="en-US" sz="3200" dirty="0" smtClean="0"/>
              <a:t>comes so softly</a:t>
            </a:r>
          </a:p>
          <a:p>
            <a:pPr>
              <a:buNone/>
            </a:pPr>
            <a:r>
              <a:rPr lang="pl-PL" sz="3200" dirty="0" smtClean="0"/>
              <a:t>   </a:t>
            </a:r>
            <a:r>
              <a:rPr lang="en-US" sz="3200" dirty="0" smtClean="0"/>
              <a:t>that </a:t>
            </a:r>
            <a:r>
              <a:rPr lang="en-US" sz="3200" dirty="0" smtClean="0"/>
              <a:t>no one hears him</a:t>
            </a:r>
          </a:p>
          <a:p>
            <a:pPr>
              <a:buNone/>
            </a:pPr>
            <a:r>
              <a:rPr lang="pl-PL" sz="3200" dirty="0" smtClean="0"/>
              <a:t>   </a:t>
            </a:r>
            <a:r>
              <a:rPr lang="en-US" sz="3200" dirty="0" smtClean="0"/>
              <a:t>and </a:t>
            </a:r>
            <a:r>
              <a:rPr lang="en-US" sz="3200" dirty="0" smtClean="0"/>
              <a:t>so mice are very</a:t>
            </a:r>
          </a:p>
          <a:p>
            <a:pPr>
              <a:buNone/>
            </a:pPr>
            <a:r>
              <a:rPr lang="pl-PL" sz="3200" dirty="0" smtClean="0"/>
              <a:t>   </a:t>
            </a:r>
            <a:r>
              <a:rPr lang="en-US" sz="3200" dirty="0" smtClean="0"/>
              <a:t>afraid </a:t>
            </a:r>
            <a:r>
              <a:rPr lang="en-US" sz="3200" dirty="0" smtClean="0"/>
              <a:t>of him</a:t>
            </a:r>
            <a:r>
              <a:rPr lang="en-US" sz="3200" dirty="0" smtClean="0"/>
              <a:t>.</a:t>
            </a:r>
            <a:r>
              <a:rPr lang="pl-PL" sz="3200" dirty="0" smtClean="0"/>
              <a:t>                              </a:t>
            </a:r>
            <a:endParaRPr lang="en-US" sz="3200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400" b="1" dirty="0" err="1" smtClean="0">
                <a:solidFill>
                  <a:schemeClr val="tx2">
                    <a:lumMod val="50000"/>
                  </a:schemeClr>
                </a:solidFill>
              </a:rPr>
              <a:t>About</a:t>
            </a:r>
            <a:r>
              <a:rPr lang="pl-PL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4400" b="1" dirty="0" err="1" smtClean="0">
                <a:solidFill>
                  <a:schemeClr val="tx2">
                    <a:lumMod val="50000"/>
                  </a:schemeClr>
                </a:solidFill>
              </a:rPr>
              <a:t>little</a:t>
            </a:r>
            <a:r>
              <a:rPr lang="pl-PL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4400" b="1" dirty="0" err="1" smtClean="0">
                <a:solidFill>
                  <a:schemeClr val="tx2">
                    <a:lumMod val="50000"/>
                  </a:schemeClr>
                </a:solidFill>
              </a:rPr>
              <a:t>cat</a:t>
            </a:r>
            <a:r>
              <a:rPr lang="pl-PL" sz="4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pl-PL" sz="4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</a:t>
            </a:r>
            <a:r>
              <a:rPr lang="pl-PL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pl-PL" dirty="0"/>
          </a:p>
        </p:txBody>
      </p:sp>
      <p:pic>
        <p:nvPicPr>
          <p:cNvPr id="1027" name="Picture 3" descr="C:\Users\Justyna\AppData\Local\Microsoft\Windows\Temporary Internet Files\Content.IE5\UW3WYTSS\MC9004447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457649" cy="4477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F5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Small</a:t>
            </a:r>
            <a:r>
              <a:rPr lang="pl-PL" b="1" dirty="0" smtClean="0"/>
              <a:t> </a:t>
            </a:r>
            <a:r>
              <a:rPr lang="pl-PL" b="1" dirty="0" err="1" smtClean="0"/>
              <a:t>circle</a:t>
            </a:r>
            <a:r>
              <a:rPr lang="pl-PL" b="1" dirty="0" smtClean="0"/>
              <a:t>,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big </a:t>
            </a:r>
            <a:r>
              <a:rPr lang="pl-PL" b="1" dirty="0" err="1" smtClean="0"/>
              <a:t>circle</a:t>
            </a:r>
            <a:r>
              <a:rPr lang="pl-PL" b="1" dirty="0" smtClean="0"/>
              <a:t>, </a:t>
            </a:r>
            <a:endParaRPr lang="pl-PL" b="1" dirty="0"/>
          </a:p>
        </p:txBody>
      </p:sp>
      <p:pic>
        <p:nvPicPr>
          <p:cNvPr id="6" name="Symbol zastępczy zawartości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one </a:t>
            </a:r>
            <a:r>
              <a:rPr lang="pl-PL" b="1" dirty="0" err="1" smtClean="0"/>
              <a:t>ear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and  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second</a:t>
            </a:r>
            <a:r>
              <a:rPr lang="pl-PL" b="1" dirty="0" smtClean="0"/>
              <a:t>,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three whiskers on the one hand,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three whiskers, on the other hand,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and </a:t>
            </a:r>
            <a:r>
              <a:rPr lang="pl-PL" b="1" dirty="0" err="1" smtClean="0"/>
              <a:t>curled</a:t>
            </a:r>
            <a:r>
              <a:rPr lang="pl-PL" b="1" dirty="0" smtClean="0"/>
              <a:t> </a:t>
            </a:r>
            <a:r>
              <a:rPr lang="pl-PL" b="1" dirty="0" err="1" smtClean="0"/>
              <a:t>tail</a:t>
            </a:r>
            <a:r>
              <a:rPr lang="pl-PL" b="1" dirty="0" smtClean="0"/>
              <a:t>,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</TotalTime>
  <Words>108</Words>
  <Application>Microsoft Office PowerPoint</Application>
  <PresentationFormat>Pokaz na ekranie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Papier</vt:lpstr>
      <vt:lpstr>Kangaroos from Poznań (Poland)</vt:lpstr>
      <vt:lpstr>  About little cat   </vt:lpstr>
      <vt:lpstr>Small circle, </vt:lpstr>
      <vt:lpstr>big circle, </vt:lpstr>
      <vt:lpstr>one ear</vt:lpstr>
      <vt:lpstr>and  the second, </vt:lpstr>
      <vt:lpstr>three whiskers on the one hand,</vt:lpstr>
      <vt:lpstr>three whiskers, on the other hand,</vt:lpstr>
      <vt:lpstr>and curled tail,</vt:lpstr>
      <vt:lpstr>is a kitten rear reversed.</vt:lpstr>
      <vt:lpstr>Slajd 11</vt:lpstr>
      <vt:lpstr>About little cat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Justyna</dc:creator>
  <cp:lastModifiedBy>Justyna</cp:lastModifiedBy>
  <cp:revision>6</cp:revision>
  <dcterms:created xsi:type="dcterms:W3CDTF">2014-11-24T16:20:57Z</dcterms:created>
  <dcterms:modified xsi:type="dcterms:W3CDTF">2014-11-24T19:59:04Z</dcterms:modified>
</cp:coreProperties>
</file>